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300FA3D-CE87-466D-B690-6C93705B99E9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233AD01-29DD-4A47-B0A9-9B10CE986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FA3D-CE87-466D-B690-6C93705B99E9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AD01-29DD-4A47-B0A9-9B10CE986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FA3D-CE87-466D-B690-6C93705B99E9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AD01-29DD-4A47-B0A9-9B10CE986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300FA3D-CE87-466D-B690-6C93705B99E9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AD01-29DD-4A47-B0A9-9B10CE986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300FA3D-CE87-466D-B690-6C93705B99E9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233AD01-29DD-4A47-B0A9-9B10CE98658E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300FA3D-CE87-466D-B690-6C93705B99E9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233AD01-29DD-4A47-B0A9-9B10CE986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300FA3D-CE87-466D-B690-6C93705B99E9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233AD01-29DD-4A47-B0A9-9B10CE98658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FA3D-CE87-466D-B690-6C93705B99E9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AD01-29DD-4A47-B0A9-9B10CE986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300FA3D-CE87-466D-B690-6C93705B99E9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233AD01-29DD-4A47-B0A9-9B10CE9865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300FA3D-CE87-466D-B690-6C93705B99E9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233AD01-29DD-4A47-B0A9-9B10CE98658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300FA3D-CE87-466D-B690-6C93705B99E9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233AD01-29DD-4A47-B0A9-9B10CE98658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300FA3D-CE87-466D-B690-6C93705B99E9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233AD01-29DD-4A47-B0A9-9B10CE98658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b="1" dirty="0" smtClean="0"/>
              <a:t>Глобус – модель Земли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870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>
                <a:solidFill>
                  <a:schemeClr val="tx1"/>
                </a:solidFill>
                <a:effectLst/>
                <a:latin typeface="Calibri"/>
                <a:ea typeface="Calibri"/>
                <a:cs typeface="Times New Roman"/>
              </a:rPr>
              <a:t>Есть и такие необычные глобусы:</a:t>
            </a:r>
            <a:br>
              <a:rPr lang="ru-RU" sz="4000" b="1" dirty="0">
                <a:solidFill>
                  <a:schemeClr val="tx1"/>
                </a:solidFill>
                <a:effectLst/>
                <a:latin typeface="Calibri"/>
                <a:ea typeface="Calibri"/>
                <a:cs typeface="Times New Roman"/>
              </a:rPr>
            </a:br>
            <a:endParaRPr lang="ru-RU" sz="4000" b="1" dirty="0">
              <a:solidFill>
                <a:schemeClr val="tx1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017" y="1106488"/>
            <a:ext cx="5348287" cy="5348287"/>
          </a:xfrm>
        </p:spPr>
      </p:pic>
    </p:spTree>
    <p:extLst>
      <p:ext uri="{BB962C8B-B14F-4D97-AF65-F5344CB8AC3E}">
        <p14:creationId xmlns:p14="http://schemas.microsoft.com/office/powerpoint/2010/main" val="245530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solidFill>
                  <a:schemeClr val="tx1"/>
                </a:solidFill>
                <a:effectLst/>
                <a:latin typeface="Calibri"/>
                <a:ea typeface="Calibri"/>
                <a:cs typeface="Times New Roman"/>
              </a:rPr>
              <a:t>Глобус </a:t>
            </a:r>
            <a:r>
              <a:rPr lang="ru-RU" sz="4400" b="1" dirty="0">
                <a:solidFill>
                  <a:schemeClr val="tx1"/>
                </a:solidFill>
                <a:effectLst/>
                <a:latin typeface="Calibri"/>
                <a:ea typeface="Calibri"/>
                <a:cs typeface="Times New Roman"/>
              </a:rPr>
              <a:t>из </a:t>
            </a:r>
            <a:r>
              <a:rPr lang="ru-RU" sz="4400" b="1" dirty="0" err="1">
                <a:solidFill>
                  <a:schemeClr val="tx1"/>
                </a:solidFill>
                <a:effectLst/>
                <a:latin typeface="Calibri"/>
                <a:ea typeface="Calibri"/>
                <a:cs typeface="Times New Roman"/>
              </a:rPr>
              <a:t>лего</a:t>
            </a:r>
            <a:r>
              <a:rPr lang="ru-RU" sz="4400" b="1" dirty="0">
                <a:solidFill>
                  <a:schemeClr val="tx1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400" b="1" dirty="0">
                <a:solidFill>
                  <a:schemeClr val="tx1"/>
                </a:solidFill>
                <a:effectLst/>
                <a:latin typeface="Calibri"/>
                <a:ea typeface="Calibri"/>
                <a:cs typeface="Times New Roman"/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15" y="1268760"/>
            <a:ext cx="7497853" cy="5186015"/>
          </a:xfrm>
        </p:spPr>
      </p:pic>
    </p:spTree>
    <p:extLst>
      <p:ext uri="{BB962C8B-B14F-4D97-AF65-F5344CB8AC3E}">
        <p14:creationId xmlns:p14="http://schemas.microsoft.com/office/powerpoint/2010/main" val="118173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649338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chemeClr val="tx1"/>
                </a:solidFill>
                <a:effectLst/>
              </a:rPr>
              <a:t>В Бостонской библиотеке </a:t>
            </a:r>
            <a:r>
              <a:rPr lang="ru-RU" sz="2000" b="1" dirty="0" err="1">
                <a:solidFill>
                  <a:schemeClr val="tx1"/>
                </a:solidFill>
                <a:effectLst/>
              </a:rPr>
              <a:t>Мерри</a:t>
            </a:r>
            <a:r>
              <a:rPr lang="ru-RU" sz="2000" b="1" dirty="0">
                <a:solidFill>
                  <a:schemeClr val="tx1"/>
                </a:solidFill>
                <a:effectLst/>
              </a:rPr>
              <a:t> Бейкер Эдди есть гигантский шар </a:t>
            </a:r>
            <a:r>
              <a:rPr lang="ru-RU" sz="2000" b="1" dirty="0" err="1">
                <a:solidFill>
                  <a:schemeClr val="tx1"/>
                </a:solidFill>
                <a:effectLst/>
              </a:rPr>
              <a:t>Маппариум</a:t>
            </a:r>
            <a:r>
              <a:rPr lang="ru-RU" sz="2000" b="1" dirty="0">
                <a:solidFill>
                  <a:schemeClr val="tx1"/>
                </a:solidFill>
                <a:effectLst/>
              </a:rPr>
              <a:t>, выполненный из стекла. Внутренние стенки шара представляют собой гигантскую политическую карту мира со сверкающую цветной подсветкой и огоньками городов. Глобус изнутри.</a:t>
            </a:r>
            <a:br>
              <a:rPr lang="ru-RU" sz="2000" b="1" dirty="0">
                <a:solidFill>
                  <a:schemeClr val="tx1"/>
                </a:solidFill>
                <a:effectLst/>
              </a:rPr>
            </a:b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0" y="1914780"/>
            <a:ext cx="6559376" cy="4610563"/>
          </a:xfrm>
        </p:spPr>
      </p:pic>
    </p:spTree>
    <p:extLst>
      <p:ext uri="{BB962C8B-B14F-4D97-AF65-F5344CB8AC3E}">
        <p14:creationId xmlns:p14="http://schemas.microsoft.com/office/powerpoint/2010/main" val="137755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ru-RU" sz="1600" b="1" dirty="0">
              <a:solidFill>
                <a:schemeClr val="tx1"/>
              </a:solidFill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15621"/>
            <a:ext cx="4038600" cy="3139596"/>
          </a:xfrm>
        </p:spPr>
      </p:pic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sz="1800" b="1" dirty="0"/>
              <a:t>Изучая нашу планету следует знать некоторые понятия:</a:t>
            </a:r>
          </a:p>
          <a:p>
            <a:r>
              <a:rPr lang="ru-RU" sz="1800" b="1" dirty="0"/>
              <a:t>Экватор — воображаемая линия пересечения земной поверхности плоскостью.</a:t>
            </a:r>
          </a:p>
          <a:p>
            <a:r>
              <a:rPr lang="ru-RU" sz="1800" b="1" dirty="0"/>
              <a:t>Меридианы и параллели в географии называют условные линии разделения земного шара. На картах и глобусах они исполняют роль ориентира, по которому можно указать местонахождение объекта на материке или в океане</a:t>
            </a:r>
            <a:r>
              <a:rPr lang="ru-RU" sz="1600" dirty="0"/>
              <a:t>.</a:t>
            </a:r>
          </a:p>
          <a:p>
            <a:r>
              <a:rPr lang="ru-RU" sz="1600" b="1" dirty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prstClr val="white"/>
                </a:solidFill>
                <a:ea typeface="+mj-ea"/>
                <a:cs typeface="+mj-cs"/>
              </a:rPr>
              <a:t/>
            </a:r>
            <a:br>
              <a:rPr lang="ru-RU" sz="1600" b="1" dirty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prstClr val="white"/>
                </a:solidFill>
                <a:ea typeface="+mj-ea"/>
                <a:cs typeface="+mj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34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Все эти воображаемые линии делят Землю на полушария: Северное и Южное; Западное и </a:t>
            </a:r>
            <a:r>
              <a:rPr lang="ru-RU" sz="2800" b="1" dirty="0" smtClean="0"/>
              <a:t>Восточное</a:t>
            </a:r>
            <a:endParaRPr lang="ru-RU" sz="2800" b="1" dirty="0"/>
          </a:p>
        </p:txBody>
      </p:sp>
      <p:pic>
        <p:nvPicPr>
          <p:cNvPr id="11" name="Объект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095" y="2276872"/>
            <a:ext cx="4665307" cy="3312368"/>
          </a:xfrm>
        </p:spPr>
      </p:pic>
    </p:spTree>
    <p:extLst>
      <p:ext uri="{BB962C8B-B14F-4D97-AF65-F5344CB8AC3E}">
        <p14:creationId xmlns:p14="http://schemas.microsoft.com/office/powerpoint/2010/main" val="219500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800" b="1" dirty="0"/>
              <a:t>Есть еще у Земли воображаемая ось, вокруг которой наша планета вращается. От этого вращения зависит смена дня и ночи.</a:t>
            </a:r>
          </a:p>
          <a:p>
            <a:r>
              <a:rPr lang="ru-RU" sz="2800" b="1" dirty="0"/>
              <a:t>Итак, глобус — модель Земли. Он показывает, какую форму имеет Земля, ее вращение и что находится на ее поверхности.</a:t>
            </a: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77716"/>
            <a:ext cx="4038600" cy="4215405"/>
          </a:xfrm>
        </p:spPr>
      </p:pic>
    </p:spTree>
    <p:extLst>
      <p:ext uri="{BB962C8B-B14F-4D97-AF65-F5344CB8AC3E}">
        <p14:creationId xmlns:p14="http://schemas.microsoft.com/office/powerpoint/2010/main" val="391616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Презентацию подготовила Флоринская Инна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Иосифовна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Учитель начальных классов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ГБОУ школы № 246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Приморского района Санкт-Петербурга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07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sz="1800" b="1" dirty="0"/>
              <a:t>Глобус с латинского языка </a:t>
            </a:r>
            <a:r>
              <a:rPr lang="ru-RU" sz="1800" b="1" dirty="0" err="1"/>
              <a:t>globus</a:t>
            </a:r>
            <a:r>
              <a:rPr lang="ru-RU" sz="1800" b="1" dirty="0"/>
              <a:t> означает «шар». Глобусом называется шарообразная модель планеты или небесной сферы.</a:t>
            </a:r>
          </a:p>
          <a:p>
            <a:r>
              <a:rPr lang="ru-RU" sz="1800" b="1" dirty="0"/>
              <a:t>Первый упоминаемый в литературе земной глобус — глобус </a:t>
            </a:r>
            <a:r>
              <a:rPr lang="ru-RU" sz="1800" b="1" dirty="0" err="1"/>
              <a:t>Кратеса</a:t>
            </a:r>
            <a:r>
              <a:rPr lang="ru-RU" sz="1800" b="1" dirty="0"/>
              <a:t> из </a:t>
            </a:r>
            <a:r>
              <a:rPr lang="ru-RU" sz="1800" b="1" dirty="0" err="1"/>
              <a:t>Пергамы</a:t>
            </a:r>
            <a:r>
              <a:rPr lang="ru-RU" sz="1800" b="1" dirty="0"/>
              <a:t> — был сделан во II в. до н.э. Однако ни сам глобус, ни его изображение не найдены….</a:t>
            </a: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425" y="425450"/>
            <a:ext cx="5270500" cy="5778500"/>
          </a:xfrm>
        </p:spPr>
      </p:pic>
    </p:spTree>
    <p:extLst>
      <p:ext uri="{BB962C8B-B14F-4D97-AF65-F5344CB8AC3E}">
        <p14:creationId xmlns:p14="http://schemas.microsoft.com/office/powerpoint/2010/main" val="138787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32656"/>
            <a:ext cx="3292128" cy="5978608"/>
          </a:xfrm>
        </p:spPr>
        <p:txBody>
          <a:bodyPr/>
          <a:lstStyle/>
          <a:p>
            <a:r>
              <a:rPr lang="ru-RU" sz="2000" b="1" dirty="0"/>
              <a:t>Первым из сохранившихся считается глобус, изготовленный в 1492 г. немецким географом М. </a:t>
            </a:r>
            <a:r>
              <a:rPr lang="ru-RU" sz="2000" b="1" dirty="0" err="1"/>
              <a:t>Бехаймом</a:t>
            </a:r>
            <a:r>
              <a:rPr lang="ru-RU" sz="2000" b="1" dirty="0"/>
              <a:t>. На нем еще не было Америки, и расстояние между западным побережьем Европы и восточным побережьем Азии было в два раза меньше, чем в действительности. Называли эту </a:t>
            </a:r>
            <a:r>
              <a:rPr lang="ru-RU" sz="2000" b="1" dirty="0" smtClean="0"/>
              <a:t>модель Земли  </a:t>
            </a:r>
            <a:r>
              <a:rPr lang="ru-RU" sz="2000" b="1" dirty="0"/>
              <a:t>«Земным яблоком».</a:t>
            </a:r>
          </a:p>
          <a:p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04664"/>
            <a:ext cx="3456384" cy="5919295"/>
          </a:xfrm>
        </p:spPr>
      </p:pic>
    </p:spTree>
    <p:extLst>
      <p:ext uri="{BB962C8B-B14F-4D97-AF65-F5344CB8AC3E}">
        <p14:creationId xmlns:p14="http://schemas.microsoft.com/office/powerpoint/2010/main" val="4838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539552" y="367664"/>
            <a:ext cx="3034704" cy="5943600"/>
          </a:xfrm>
        </p:spPr>
        <p:txBody>
          <a:bodyPr>
            <a:normAutofit lnSpcReduction="10000"/>
          </a:bodyPr>
          <a:lstStyle/>
          <a:p>
            <a:r>
              <a:rPr lang="ru-RU" sz="1600" b="1" dirty="0"/>
              <a:t>В XVI-XVII вв. глобусы стали очень популярны. Их можно было увидеть в покоях монархов, в кабинетах министров, учёных и купцов. Карманные глобусы в специальных футлярах предназначались для путешествий.</a:t>
            </a:r>
          </a:p>
          <a:p>
            <a:r>
              <a:rPr lang="ru-RU" sz="1600" b="1" dirty="0"/>
              <a:t>Говоря об истории создания глобусов, нельзя не упомянуть о глобусах-гигантах. Один из них — глобус-планетарий диаметром 3.1 м и весом 3.5 т — находится в Санкт-Петербурге в музее </a:t>
            </a:r>
            <a:r>
              <a:rPr lang="ru-RU" sz="1600" b="1" dirty="0" err="1"/>
              <a:t>М.В.Ломоносова</a:t>
            </a:r>
            <a:r>
              <a:rPr lang="ru-RU" sz="1600" b="1" dirty="0"/>
              <a:t>. Он был изготовлен известным европейским географом </a:t>
            </a:r>
            <a:r>
              <a:rPr lang="ru-RU" sz="1600" b="1" dirty="0" err="1"/>
              <a:t>А.Олеарием</a:t>
            </a:r>
            <a:r>
              <a:rPr lang="ru-RU" sz="1600" b="1" dirty="0"/>
              <a:t> (1599-1671) и мастером </a:t>
            </a:r>
            <a:r>
              <a:rPr lang="ru-RU" sz="1600" b="1" dirty="0" err="1"/>
              <a:t>А.Бушем</a:t>
            </a:r>
            <a:r>
              <a:rPr lang="ru-RU" sz="1600" b="1" dirty="0"/>
              <a:t> в 1650-1664 гг. для герцога Фридриха III.</a:t>
            </a:r>
          </a:p>
          <a:p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829" y="332656"/>
            <a:ext cx="5119651" cy="6065936"/>
          </a:xfrm>
        </p:spPr>
      </p:pic>
    </p:spTree>
    <p:extLst>
      <p:ext uri="{BB962C8B-B14F-4D97-AF65-F5344CB8AC3E}">
        <p14:creationId xmlns:p14="http://schemas.microsoft.com/office/powerpoint/2010/main" val="129687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39375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effectLst/>
              </a:rPr>
              <a:t>Он был создан как глобус — планетарий. Он был расписан снаружи — изображение земного глобуса, изнутри — звездное небо со всеми созвездиями. </a:t>
            </a:r>
            <a:r>
              <a:rPr lang="ru-RU" sz="28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effectLst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</a:rPr>
              <a:t>Глобус-планетарий </a:t>
            </a:r>
            <a:r>
              <a:rPr lang="ru-RU" sz="2800" b="1" dirty="0">
                <a:solidFill>
                  <a:schemeClr val="tx1"/>
                </a:solidFill>
                <a:effectLst/>
              </a:rPr>
              <a:t>вращался с помощью водяного колеса и гидравлического привода, совершая один оборот в сутки</a:t>
            </a:r>
            <a:r>
              <a:rPr lang="ru-RU" sz="2800" b="1" dirty="0" smtClean="0">
                <a:solidFill>
                  <a:schemeClr val="tx1"/>
                </a:solidFill>
                <a:effectLst/>
              </a:rPr>
              <a:t>.</a:t>
            </a:r>
            <a:br>
              <a:rPr lang="ru-RU" sz="2800" b="1" dirty="0" smtClean="0">
                <a:solidFill>
                  <a:schemeClr val="tx1"/>
                </a:solidFill>
                <a:effectLst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b="1" dirty="0">
                <a:solidFill>
                  <a:schemeClr val="tx1"/>
                </a:solidFill>
                <a:effectLst/>
              </a:rPr>
              <a:t>Внутрь шара вела четырехугольная </a:t>
            </a:r>
            <a:r>
              <a:rPr lang="ru-RU" sz="2800" b="1" dirty="0" smtClean="0">
                <a:solidFill>
                  <a:schemeClr val="tx1"/>
                </a:solidFill>
                <a:effectLst/>
              </a:rPr>
              <a:t>дверь.</a:t>
            </a:r>
            <a:r>
              <a:rPr lang="ru-RU" sz="2800" b="1" dirty="0">
                <a:solidFill>
                  <a:schemeClr val="tx1"/>
                </a:solidFill>
                <a:effectLst/>
              </a:rPr>
              <a:t/>
            </a:r>
            <a:br>
              <a:rPr lang="ru-RU" sz="2800" b="1" dirty="0">
                <a:solidFill>
                  <a:schemeClr val="tx1"/>
                </a:solidFill>
                <a:effectLst/>
              </a:rPr>
            </a:b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55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395536" y="367664"/>
            <a:ext cx="3178720" cy="5943600"/>
          </a:xfrm>
        </p:spPr>
        <p:txBody>
          <a:bodyPr>
            <a:normAutofit/>
          </a:bodyPr>
          <a:lstStyle/>
          <a:p>
            <a:r>
              <a:rPr lang="ru-RU" sz="1800" b="1" dirty="0"/>
              <a:t>Идея создания глобусов-гигантов не оставляет архитекторов и инженеров. В Италии сооружен 10-метровый вращающийся “Глобус Мира” весом 3.5 т, а в Нью-Йорке на Всемирной выставке 1964 г. демонстрировался самый большой в мире глобус — </a:t>
            </a:r>
            <a:r>
              <a:rPr lang="ru-RU" sz="1800" b="1" dirty="0" err="1"/>
              <a:t>Унисфера</a:t>
            </a:r>
            <a:r>
              <a:rPr lang="ru-RU" sz="1800" b="1" dirty="0"/>
              <a:t>. Стальной шар диаметром 37 м весил более 400 т</a:t>
            </a:r>
            <a:r>
              <a:rPr lang="ru-RU" sz="1800" b="1" dirty="0" smtClean="0"/>
              <a:t>.</a:t>
            </a:r>
          </a:p>
          <a:p>
            <a:endParaRPr lang="ru-RU" sz="1800" b="1" dirty="0"/>
          </a:p>
          <a:p>
            <a:endParaRPr lang="ru-RU" sz="1800" b="1" dirty="0"/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50" y="1330604"/>
            <a:ext cx="5276850" cy="3968191"/>
          </a:xfrm>
        </p:spPr>
      </p:pic>
    </p:spTree>
    <p:extLst>
      <p:ext uri="{BB962C8B-B14F-4D97-AF65-F5344CB8AC3E}">
        <p14:creationId xmlns:p14="http://schemas.microsoft.com/office/powerpoint/2010/main" val="79096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n>
                  <a:noFill/>
                </a:ln>
                <a:solidFill>
                  <a:prstClr val="white"/>
                </a:solidFill>
                <a:effectLst/>
                <a:ea typeface="+mn-ea"/>
                <a:cs typeface="+mn-cs"/>
              </a:rPr>
              <a:t>В Нью-Йоркском Корона парке находится необычная </a:t>
            </a:r>
            <a:r>
              <a:rPr lang="ru-RU" sz="2400" b="1" dirty="0" smtClean="0">
                <a:ln>
                  <a:noFill/>
                </a:ln>
                <a:solidFill>
                  <a:prstClr val="white"/>
                </a:solidFill>
                <a:effectLst/>
                <a:ea typeface="+mn-ea"/>
                <a:cs typeface="+mn-cs"/>
              </a:rPr>
              <a:t>достопримечательность:</a:t>
            </a:r>
            <a:endParaRPr lang="ru-RU" sz="24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741656"/>
            <a:ext cx="7344816" cy="4823545"/>
          </a:xfrm>
        </p:spPr>
      </p:pic>
    </p:spTree>
    <p:extLst>
      <p:ext uri="{BB962C8B-B14F-4D97-AF65-F5344CB8AC3E}">
        <p14:creationId xmlns:p14="http://schemas.microsoft.com/office/powerpoint/2010/main" val="322908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395536" y="367664"/>
            <a:ext cx="3178720" cy="5943600"/>
          </a:xfrm>
        </p:spPr>
        <p:txBody>
          <a:bodyPr/>
          <a:lstStyle/>
          <a:p>
            <a:r>
              <a:rPr lang="ru-RU" sz="2800" b="1" dirty="0" err="1"/>
              <a:t>Глобо</a:t>
            </a:r>
            <a:r>
              <a:rPr lang="ru-RU" sz="2800" b="1" dirty="0"/>
              <a:t> де Эриксон (</a:t>
            </a:r>
            <a:r>
              <a:rPr lang="ru-RU" sz="2800" b="1" dirty="0" err="1"/>
              <a:t>Globo</a:t>
            </a:r>
            <a:r>
              <a:rPr lang="ru-RU" sz="2800" b="1" dirty="0"/>
              <a:t> </a:t>
            </a:r>
            <a:r>
              <a:rPr lang="ru-RU" sz="2800" b="1" dirty="0" err="1"/>
              <a:t>de</a:t>
            </a:r>
            <a:r>
              <a:rPr lang="ru-RU" sz="2800" b="1" dirty="0"/>
              <a:t> </a:t>
            </a:r>
            <a:r>
              <a:rPr lang="ru-RU" sz="2800" b="1" dirty="0" err="1"/>
              <a:t>Ericsson</a:t>
            </a:r>
            <a:r>
              <a:rPr lang="ru-RU" sz="2800" b="1" dirty="0"/>
              <a:t>) – самая большая модель солнечной системы, расположенный в Стокгольме:</a:t>
            </a: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50" y="836712"/>
            <a:ext cx="5276850" cy="4896544"/>
          </a:xfrm>
        </p:spPr>
      </p:pic>
    </p:spTree>
    <p:extLst>
      <p:ext uri="{BB962C8B-B14F-4D97-AF65-F5344CB8AC3E}">
        <p14:creationId xmlns:p14="http://schemas.microsoft.com/office/powerpoint/2010/main" val="337299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95536" y="367664"/>
            <a:ext cx="3178720" cy="5943600"/>
          </a:xfrm>
        </p:spPr>
        <p:txBody>
          <a:bodyPr/>
          <a:lstStyle/>
          <a:p>
            <a:r>
              <a:rPr lang="ru-RU" sz="2000" b="1" dirty="0" err="1"/>
              <a:t>Eartha</a:t>
            </a:r>
            <a:r>
              <a:rPr lang="ru-RU" sz="2000" b="1" dirty="0"/>
              <a:t> (так называется глобус) ровно в миллион  раз меньше оригинала,  и каждый дюйм его поверхности соответствует 26 километрам реальной Земли. Глобус с высокой достоверностью отражает земной рельеф, расположение крупнейших транспортных магистралей и населённых пунктов.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509" y="1052736"/>
            <a:ext cx="5143429" cy="4680520"/>
          </a:xfrm>
        </p:spPr>
      </p:pic>
    </p:spTree>
    <p:extLst>
      <p:ext uri="{BB962C8B-B14F-4D97-AF65-F5344CB8AC3E}">
        <p14:creationId xmlns:p14="http://schemas.microsoft.com/office/powerpoint/2010/main" val="341702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103</TotalTime>
  <Words>476</Words>
  <Application>Microsoft Office PowerPoint</Application>
  <PresentationFormat>Экран (4:3)</PresentationFormat>
  <Paragraphs>28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Яркая</vt:lpstr>
      <vt:lpstr>Глобус – модель Земли</vt:lpstr>
      <vt:lpstr>Презентация PowerPoint</vt:lpstr>
      <vt:lpstr>Презентация PowerPoint</vt:lpstr>
      <vt:lpstr>Презентация PowerPoint</vt:lpstr>
      <vt:lpstr>Он был создан как глобус — планетарий. Он был расписан снаружи — изображение земного глобуса, изнутри — звездное небо со всеми созвездиями.  Глобус-планетарий вращался с помощью водяного колеса и гидравлического привода, совершая один оборот в сутки.  Внутрь шара вела четырехугольная дверь. </vt:lpstr>
      <vt:lpstr>Презентация PowerPoint</vt:lpstr>
      <vt:lpstr>В Нью-Йоркском Корона парке находится необычная достопримечательность:</vt:lpstr>
      <vt:lpstr>Презентация PowerPoint</vt:lpstr>
      <vt:lpstr>Презентация PowerPoint</vt:lpstr>
      <vt:lpstr>Есть и такие необычные глобусы: </vt:lpstr>
      <vt:lpstr>Глобус из лего </vt:lpstr>
      <vt:lpstr>В Бостонской библиотеке Мерри Бейкер Эдди есть гигантский шар Маппариум, выполненный из стекла. Внутренние стенки шара представляют собой гигантскую политическую карту мира со сверкающую цветной подсветкой и огоньками городов. Глобус изнутри. </vt:lpstr>
      <vt:lpstr>Презентация PowerPoint</vt:lpstr>
      <vt:lpstr>Презентация PowerPoint</vt:lpstr>
      <vt:lpstr>Презентация PowerPoint</vt:lpstr>
      <vt:lpstr>Презентацию подготовила Флоринская Инна Иосифовна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Инна Флоринская</dc:creator>
  <cp:lastModifiedBy>Инна Флоринская</cp:lastModifiedBy>
  <cp:revision>8</cp:revision>
  <dcterms:created xsi:type="dcterms:W3CDTF">2013-01-24T17:05:12Z</dcterms:created>
  <dcterms:modified xsi:type="dcterms:W3CDTF">2013-01-24T18:48:58Z</dcterms:modified>
</cp:coreProperties>
</file>